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9" r:id="rId4"/>
    <p:sldId id="261" r:id="rId5"/>
    <p:sldId id="260" r:id="rId6"/>
    <p:sldId id="262" r:id="rId7"/>
    <p:sldId id="271" r:id="rId8"/>
    <p:sldId id="275" r:id="rId9"/>
    <p:sldId id="272" r:id="rId10"/>
    <p:sldId id="273" r:id="rId11"/>
    <p:sldId id="274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11">
          <p15:clr>
            <a:srgbClr val="A4A3A4"/>
          </p15:clr>
        </p15:guide>
        <p15:guide id="2" pos="113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5C5E8"/>
    <a:srgbClr val="002757"/>
    <a:srgbClr val="E0004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90" d="100"/>
          <a:sy n="90" d="100"/>
        </p:scale>
        <p:origin x="576" y="114"/>
      </p:cViewPr>
      <p:guideLst>
        <p:guide orient="horz" pos="911"/>
        <p:guide pos="1132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54" d="100"/>
          <a:sy n="54" d="100"/>
        </p:scale>
        <p:origin x="2820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7A5DA4-0517-469B-A20E-54B75BF32207}" type="datetimeFigureOut">
              <a:rPr lang="nl-BE" smtClean="0"/>
              <a:t>26/04/2018</a:t>
            </a:fld>
            <a:endParaRPr lang="nl-BE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7E7ADA-B818-4A8D-827F-3A2F12FF408B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059489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slide">
    <p:bg>
      <p:bgPr>
        <a:solidFill>
          <a:srgbClr val="E000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1029318" y="4170507"/>
            <a:ext cx="9117366" cy="1594556"/>
          </a:xfrm>
          <a:ln w="76200" cmpd="sng">
            <a:solidFill>
              <a:srgbClr val="002757"/>
            </a:solidFill>
          </a:ln>
        </p:spPr>
        <p:txBody>
          <a:bodyPr lIns="180000" tIns="180000" rIns="180000" bIns="180000" anchor="ctr">
            <a:noAutofit/>
          </a:bodyPr>
          <a:lstStyle>
            <a:lvl1pPr algn="l">
              <a:defRPr sz="4400" b="1">
                <a:solidFill>
                  <a:srgbClr val="FFFFFF"/>
                </a:solidFill>
              </a:defRPr>
            </a:lvl1pPr>
          </a:lstStyle>
          <a:p>
            <a:r>
              <a:rPr lang="nl-NL" dirty="0"/>
              <a:t>KLIK OM DE STIJL TE BEWERKEN</a:t>
            </a:r>
            <a:endParaRPr lang="nl-BE" dirty="0"/>
          </a:p>
        </p:txBody>
      </p:sp>
      <p:pic>
        <p:nvPicPr>
          <p:cNvPr id="4" name="Afbeelding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814" y="1915202"/>
            <a:ext cx="4767749" cy="1650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5450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sslide met 2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1862667" y="268111"/>
            <a:ext cx="4247621" cy="5799668"/>
          </a:xfrm>
        </p:spPr>
        <p:txBody>
          <a:bodyPr>
            <a:noAutofit/>
          </a:bodyPr>
          <a:lstStyle>
            <a:lvl1pPr marL="352425" indent="-352425">
              <a:buClr>
                <a:srgbClr val="E00049"/>
              </a:buClr>
              <a:buFont typeface="Arial" panose="020B0604020202020204" pitchFamily="34" charset="0"/>
              <a:buChar char="•"/>
              <a:defRPr>
                <a:solidFill>
                  <a:srgbClr val="002757"/>
                </a:solidFill>
              </a:defRPr>
            </a:lvl1pPr>
            <a:lvl2pPr marL="800100" indent="-342900">
              <a:buClr>
                <a:srgbClr val="002757"/>
              </a:buClr>
              <a:buFont typeface="Wingdings" charset="2"/>
              <a:buChar char="§"/>
              <a:defRPr>
                <a:solidFill>
                  <a:srgbClr val="002757"/>
                </a:solidFill>
              </a:defRPr>
            </a:lvl2pPr>
            <a:lvl3pPr>
              <a:defRPr>
                <a:solidFill>
                  <a:srgbClr val="002757"/>
                </a:solidFill>
              </a:defRPr>
            </a:lvl3pPr>
            <a:lvl4pPr>
              <a:defRPr>
                <a:solidFill>
                  <a:srgbClr val="002757"/>
                </a:solidFill>
              </a:defRPr>
            </a:lvl4pPr>
            <a:lvl5pPr>
              <a:defRPr>
                <a:solidFill>
                  <a:srgbClr val="002757"/>
                </a:solidFill>
              </a:defRPr>
            </a:lvl5pPr>
          </a:lstStyle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4" name="Rectangle 3"/>
          <p:cNvSpPr/>
          <p:nvPr userDrawn="1"/>
        </p:nvSpPr>
        <p:spPr>
          <a:xfrm>
            <a:off x="0" y="0"/>
            <a:ext cx="1721556" cy="6858000"/>
          </a:xfrm>
          <a:prstGeom prst="rect">
            <a:avLst/>
          </a:prstGeom>
          <a:solidFill>
            <a:srgbClr val="E0004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jdelijke aanduiding voor inhoud 2"/>
          <p:cNvSpPr>
            <a:spLocks noGrp="1"/>
          </p:cNvSpPr>
          <p:nvPr>
            <p:ph idx="10" hasCustomPrompt="1"/>
          </p:nvPr>
        </p:nvSpPr>
        <p:spPr>
          <a:xfrm>
            <a:off x="6347179" y="265289"/>
            <a:ext cx="5421488" cy="5799668"/>
          </a:xfrm>
        </p:spPr>
        <p:txBody>
          <a:bodyPr>
            <a:noAutofit/>
          </a:bodyPr>
          <a:lstStyle>
            <a:lvl1pPr marL="352425" indent="-352425">
              <a:buClr>
                <a:srgbClr val="E00049"/>
              </a:buClr>
              <a:buFont typeface="Arial" panose="020B0604020202020204" pitchFamily="34" charset="0"/>
              <a:buChar char="•"/>
              <a:defRPr>
                <a:solidFill>
                  <a:srgbClr val="002757"/>
                </a:solidFill>
              </a:defRPr>
            </a:lvl1pPr>
            <a:lvl2pPr marL="800100" indent="-342900">
              <a:buClr>
                <a:srgbClr val="002757"/>
              </a:buClr>
              <a:buFont typeface="Wingdings" charset="2"/>
              <a:buChar char="§"/>
              <a:defRPr>
                <a:solidFill>
                  <a:srgbClr val="002757"/>
                </a:solidFill>
              </a:defRPr>
            </a:lvl2pPr>
            <a:lvl3pPr>
              <a:defRPr>
                <a:solidFill>
                  <a:srgbClr val="002757"/>
                </a:solidFill>
              </a:defRPr>
            </a:lvl3pPr>
            <a:lvl4pPr>
              <a:defRPr>
                <a:solidFill>
                  <a:srgbClr val="002757"/>
                </a:solidFill>
              </a:defRPr>
            </a:lvl4pPr>
            <a:lvl5pPr>
              <a:defRPr>
                <a:solidFill>
                  <a:srgbClr val="002757"/>
                </a:solidFill>
              </a:defRPr>
            </a:lvl5pPr>
          </a:lstStyle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pic>
        <p:nvPicPr>
          <p:cNvPr id="8" name="Afbeelding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2" y="6147113"/>
            <a:ext cx="1589034" cy="549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7519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sslide met 1 kolom + bee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1862667" y="268111"/>
            <a:ext cx="4247621" cy="5799668"/>
          </a:xfrm>
        </p:spPr>
        <p:txBody>
          <a:bodyPr>
            <a:noAutofit/>
          </a:bodyPr>
          <a:lstStyle>
            <a:lvl1pPr marL="352425" indent="-352425">
              <a:buClr>
                <a:srgbClr val="E00049"/>
              </a:buClr>
              <a:buFont typeface="Arial" panose="020B0604020202020204" pitchFamily="34" charset="0"/>
              <a:buChar char="•"/>
              <a:defRPr>
                <a:solidFill>
                  <a:srgbClr val="002757"/>
                </a:solidFill>
              </a:defRPr>
            </a:lvl1pPr>
            <a:lvl2pPr marL="800100" indent="-342900">
              <a:buClr>
                <a:srgbClr val="002757"/>
              </a:buClr>
              <a:buFont typeface="Wingdings" charset="2"/>
              <a:buChar char="§"/>
              <a:defRPr>
                <a:solidFill>
                  <a:srgbClr val="002757"/>
                </a:solidFill>
              </a:defRPr>
            </a:lvl2pPr>
            <a:lvl3pPr>
              <a:defRPr>
                <a:solidFill>
                  <a:srgbClr val="002757"/>
                </a:solidFill>
              </a:defRPr>
            </a:lvl3pPr>
            <a:lvl4pPr>
              <a:defRPr>
                <a:solidFill>
                  <a:srgbClr val="002757"/>
                </a:solidFill>
              </a:defRPr>
            </a:lvl4pPr>
            <a:lvl5pPr>
              <a:defRPr>
                <a:solidFill>
                  <a:srgbClr val="002757"/>
                </a:solidFill>
              </a:defRPr>
            </a:lvl5pPr>
          </a:lstStyle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4" name="Rectangle 3"/>
          <p:cNvSpPr/>
          <p:nvPr userDrawn="1"/>
        </p:nvSpPr>
        <p:spPr>
          <a:xfrm>
            <a:off x="0" y="0"/>
            <a:ext cx="1721556" cy="6858000"/>
          </a:xfrm>
          <a:prstGeom prst="rect">
            <a:avLst/>
          </a:prstGeom>
          <a:solidFill>
            <a:srgbClr val="E0004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6378575" y="0"/>
            <a:ext cx="5813425" cy="6858000"/>
          </a:xfrm>
        </p:spPr>
        <p:txBody>
          <a:bodyPr>
            <a:noAutofit/>
          </a:bodyPr>
          <a:lstStyle/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pic>
        <p:nvPicPr>
          <p:cNvPr id="8" name="Afbeelding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2" y="6147113"/>
            <a:ext cx="1589034" cy="549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2157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s slide beeld + logo roo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1905000" y="0"/>
            <a:ext cx="10287000" cy="6858000"/>
          </a:xfrm>
        </p:spPr>
        <p:txBody>
          <a:bodyPr>
            <a:noAutofit/>
          </a:bodyPr>
          <a:lstStyle/>
          <a:p>
            <a:r>
              <a:rPr lang="nl-NL"/>
              <a:t>Klik op het pictogram als u een afbeelding wilt toevoegen</a:t>
            </a:r>
            <a:endParaRPr lang="en-US"/>
          </a:p>
        </p:txBody>
      </p:sp>
      <p:pic>
        <p:nvPicPr>
          <p:cNvPr id="6" name="Afbeelding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6364" y="-440535"/>
            <a:ext cx="2160000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3643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s slide beeld + logo blau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1905000" y="0"/>
            <a:ext cx="10287000" cy="6858000"/>
          </a:xfrm>
        </p:spPr>
        <p:txBody>
          <a:bodyPr>
            <a:noAutofit/>
          </a:bodyPr>
          <a:lstStyle/>
          <a:p>
            <a:r>
              <a:rPr lang="nl-NL"/>
              <a:t>Klik op het pictogram als u een afbeelding wilt toevoegen</a:t>
            </a:r>
            <a:endParaRPr lang="en-US"/>
          </a:p>
        </p:txBody>
      </p:sp>
      <p:sp>
        <p:nvSpPr>
          <p:cNvPr id="4" name="Rectangle 3"/>
          <p:cNvSpPr/>
          <p:nvPr userDrawn="1"/>
        </p:nvSpPr>
        <p:spPr>
          <a:xfrm>
            <a:off x="0" y="0"/>
            <a:ext cx="1721556" cy="6858000"/>
          </a:xfrm>
          <a:prstGeom prst="rect">
            <a:avLst/>
          </a:prstGeom>
          <a:solidFill>
            <a:srgbClr val="00275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Afbeelding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4486" y="-487603"/>
            <a:ext cx="2160000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5228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Optie 1 - Beeld 1">
    <p:bg>
      <p:bgPr>
        <a:blipFill dpi="0" rotWithShape="1">
          <a:blip r:embed="rId2">
            <a:alphaModFix amt="6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816056" y="4818952"/>
            <a:ext cx="9117366" cy="1594556"/>
          </a:xfrm>
          <a:ln w="76200" cmpd="sng">
            <a:solidFill>
              <a:schemeClr val="bg1"/>
            </a:solidFill>
          </a:ln>
        </p:spPr>
        <p:txBody>
          <a:bodyPr lIns="180000" tIns="180000" rIns="180000" bIns="180000" anchor="ctr">
            <a:noAutofit/>
          </a:bodyPr>
          <a:lstStyle>
            <a:lvl1pPr algn="l">
              <a:defRPr sz="4400" b="1">
                <a:solidFill>
                  <a:srgbClr val="002757"/>
                </a:solidFill>
              </a:defRPr>
            </a:lvl1pPr>
          </a:lstStyle>
          <a:p>
            <a:r>
              <a:rPr lang="nl-NL" dirty="0"/>
              <a:t>KLIK OM DE STIJL TE BEWERKEN</a:t>
            </a:r>
            <a:endParaRPr lang="nl-BE" dirty="0"/>
          </a:p>
        </p:txBody>
      </p:sp>
      <p:pic>
        <p:nvPicPr>
          <p:cNvPr id="5" name="Afbeelding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8816" y="-914400"/>
            <a:ext cx="4500000" cy="45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2534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Optie 1 - Beeld 2">
    <p:bg>
      <p:bgPr>
        <a:blipFill dpi="0" rotWithShape="1">
          <a:blip r:embed="rId2">
            <a:alphaModFix amt="60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 txBox="1">
            <a:spLocks/>
          </p:cNvSpPr>
          <p:nvPr userDrawn="1"/>
        </p:nvSpPr>
        <p:spPr>
          <a:xfrm>
            <a:off x="816056" y="4818952"/>
            <a:ext cx="9117366" cy="1594556"/>
          </a:xfrm>
          <a:prstGeom prst="rect">
            <a:avLst/>
          </a:prstGeom>
          <a:ln w="76200" cmpd="sng">
            <a:solidFill>
              <a:schemeClr val="bg1"/>
            </a:solidFill>
          </a:ln>
        </p:spPr>
        <p:txBody>
          <a:bodyPr vert="horz" lIns="180000" tIns="180000" rIns="180000" bIns="18000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002757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/>
              <a:t>KLIK OM DE STIJL TE BEWERKEN</a:t>
            </a:r>
            <a:endParaRPr lang="nl-BE" dirty="0"/>
          </a:p>
        </p:txBody>
      </p:sp>
      <p:pic>
        <p:nvPicPr>
          <p:cNvPr id="5" name="Afbeelding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8816" y="-914400"/>
            <a:ext cx="4500000" cy="45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2262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Optie 2 - Rood">
    <p:bg>
      <p:bgPr>
        <a:solidFill>
          <a:srgbClr val="E000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/>
          <p:cNvSpPr>
            <a:spLocks noGrp="1" noChangeAspect="1"/>
          </p:cNvSpPr>
          <p:nvPr>
            <p:ph type="ctrTitle"/>
          </p:nvPr>
        </p:nvSpPr>
        <p:spPr>
          <a:xfrm>
            <a:off x="7118133" y="2717065"/>
            <a:ext cx="4741332" cy="2129220"/>
          </a:xfrm>
        </p:spPr>
        <p:txBody>
          <a:bodyPr anchor="t">
            <a:noAutofit/>
          </a:bodyPr>
          <a:lstStyle>
            <a:lvl1pPr algn="r">
              <a:defRPr sz="4800">
                <a:solidFill>
                  <a:srgbClr val="002757"/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nl-BE" dirty="0"/>
          </a:p>
        </p:txBody>
      </p:sp>
      <p:sp>
        <p:nvSpPr>
          <p:cNvPr id="7" name="Ondertitel 2"/>
          <p:cNvSpPr>
            <a:spLocks noGrp="1" noChangeAspect="1"/>
          </p:cNvSpPr>
          <p:nvPr>
            <p:ph type="subTitle" idx="1"/>
          </p:nvPr>
        </p:nvSpPr>
        <p:spPr>
          <a:xfrm>
            <a:off x="7118133" y="4846283"/>
            <a:ext cx="4741332" cy="1637784"/>
          </a:xfrm>
          <a:noFill/>
        </p:spPr>
        <p:txBody>
          <a:bodyPr anchor="ctr">
            <a:noAutofit/>
          </a:bodyPr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  <a:endParaRPr lang="nl-BE" dirty="0"/>
          </a:p>
        </p:txBody>
      </p:sp>
      <p:pic>
        <p:nvPicPr>
          <p:cNvPr id="8" name="Afbeelding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1650" y="589985"/>
            <a:ext cx="3387815" cy="1172554"/>
          </a:xfrm>
          <a:prstGeom prst="rect">
            <a:avLst/>
          </a:prstGeom>
        </p:spPr>
      </p:pic>
      <p:pic>
        <p:nvPicPr>
          <p:cNvPr id="2" name="Afbeelding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81867" y="-1615933"/>
            <a:ext cx="8100000" cy="81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0525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 Optie 2 - Wi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81867" y="-1615933"/>
            <a:ext cx="8100000" cy="8100000"/>
          </a:xfrm>
          <a:prstGeom prst="rect">
            <a:avLst/>
          </a:prstGeom>
        </p:spPr>
      </p:pic>
      <p:sp>
        <p:nvSpPr>
          <p:cNvPr id="5" name="Rectangle 3"/>
          <p:cNvSpPr/>
          <p:nvPr userDrawn="1"/>
        </p:nvSpPr>
        <p:spPr>
          <a:xfrm>
            <a:off x="0" y="4846284"/>
            <a:ext cx="12192000" cy="1646238"/>
          </a:xfrm>
          <a:prstGeom prst="rect">
            <a:avLst/>
          </a:prstGeom>
          <a:solidFill>
            <a:srgbClr val="E0004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 noChangeAspect="1"/>
          </p:cNvSpPr>
          <p:nvPr>
            <p:ph type="ctrTitle"/>
          </p:nvPr>
        </p:nvSpPr>
        <p:spPr>
          <a:xfrm>
            <a:off x="7118133" y="2717065"/>
            <a:ext cx="4741332" cy="2129220"/>
          </a:xfrm>
        </p:spPr>
        <p:txBody>
          <a:bodyPr anchor="t">
            <a:noAutofit/>
          </a:bodyPr>
          <a:lstStyle>
            <a:lvl1pPr algn="l">
              <a:defRPr sz="4800">
                <a:solidFill>
                  <a:srgbClr val="002757"/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nl-BE" dirty="0"/>
          </a:p>
        </p:txBody>
      </p:sp>
      <p:sp>
        <p:nvSpPr>
          <p:cNvPr id="3" name="Ondertitel 2"/>
          <p:cNvSpPr>
            <a:spLocks noGrp="1" noChangeAspect="1"/>
          </p:cNvSpPr>
          <p:nvPr>
            <p:ph type="subTitle" idx="1"/>
          </p:nvPr>
        </p:nvSpPr>
        <p:spPr>
          <a:xfrm>
            <a:off x="7118133" y="4846283"/>
            <a:ext cx="4741332" cy="1637784"/>
          </a:xfrm>
          <a:noFill/>
        </p:spPr>
        <p:txBody>
          <a:bodyPr anchor="ctr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  <a:endParaRPr lang="nl-BE" dirty="0"/>
          </a:p>
        </p:txBody>
      </p:sp>
      <p:pic>
        <p:nvPicPr>
          <p:cNvPr id="7" name="Afbeelding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875" y="5183507"/>
            <a:ext cx="2760704" cy="955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5065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sisslide met titel - Opti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876778" y="365125"/>
            <a:ext cx="9948332" cy="1281113"/>
          </a:xfrm>
        </p:spPr>
        <p:txBody>
          <a:bodyPr>
            <a:noAutofit/>
          </a:bodyPr>
          <a:lstStyle/>
          <a:p>
            <a:r>
              <a:rPr lang="nl-NL"/>
              <a:t>Klik om de stijl te bewerken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1876777" y="1825624"/>
            <a:ext cx="9948333" cy="4750153"/>
          </a:xfrm>
        </p:spPr>
        <p:txBody>
          <a:bodyPr>
            <a:noAutofit/>
          </a:bodyPr>
          <a:lstStyle>
            <a:lvl1pPr marL="352425" indent="-352425">
              <a:buClr>
                <a:srgbClr val="E00049"/>
              </a:buClr>
              <a:buFont typeface="Arial" panose="020B0604020202020204" pitchFamily="34" charset="0"/>
              <a:buChar char="•"/>
              <a:defRPr>
                <a:solidFill>
                  <a:srgbClr val="002757"/>
                </a:solidFill>
              </a:defRPr>
            </a:lvl1pPr>
            <a:lvl2pPr marL="800100" indent="-342900">
              <a:buClr>
                <a:srgbClr val="002757"/>
              </a:buClr>
              <a:buFont typeface="Wingdings" charset="2"/>
              <a:buChar char="§"/>
              <a:defRPr>
                <a:solidFill>
                  <a:srgbClr val="002757"/>
                </a:solidFill>
              </a:defRPr>
            </a:lvl2pPr>
            <a:lvl3pPr>
              <a:defRPr>
                <a:solidFill>
                  <a:srgbClr val="002757"/>
                </a:solidFill>
              </a:defRPr>
            </a:lvl3pPr>
            <a:lvl4pPr>
              <a:defRPr>
                <a:solidFill>
                  <a:srgbClr val="002757"/>
                </a:solidFill>
              </a:defRPr>
            </a:lvl4pPr>
            <a:lvl5pPr>
              <a:defRPr>
                <a:solidFill>
                  <a:srgbClr val="002757"/>
                </a:solidFill>
              </a:defRPr>
            </a:lvl5pPr>
          </a:lstStyle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pic>
        <p:nvPicPr>
          <p:cNvPr id="9" name="Afbeelding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418" y="-600957"/>
            <a:ext cx="2247195" cy="2247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3947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sisslide met titel - Opti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1646238"/>
          </a:xfrm>
          <a:prstGeom prst="rect">
            <a:avLst/>
          </a:prstGeom>
          <a:solidFill>
            <a:srgbClr val="E0004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876778" y="365125"/>
            <a:ext cx="9948332" cy="1281113"/>
          </a:xfr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1876777" y="1825625"/>
            <a:ext cx="9948333" cy="4242154"/>
          </a:xfrm>
        </p:spPr>
        <p:txBody>
          <a:bodyPr/>
          <a:lstStyle>
            <a:lvl1pPr marL="352425" indent="-352425">
              <a:buClr>
                <a:srgbClr val="E00049"/>
              </a:buClr>
              <a:buFont typeface="Arial" panose="020B0604020202020204" pitchFamily="34" charset="0"/>
              <a:buChar char="•"/>
              <a:defRPr>
                <a:solidFill>
                  <a:srgbClr val="002757"/>
                </a:solidFill>
              </a:defRPr>
            </a:lvl1pPr>
            <a:lvl2pPr marL="800100" indent="-342900">
              <a:buClr>
                <a:srgbClr val="002757"/>
              </a:buClr>
              <a:buFont typeface="Wingdings" charset="2"/>
              <a:buChar char="§"/>
              <a:defRPr>
                <a:solidFill>
                  <a:srgbClr val="002757"/>
                </a:solidFill>
              </a:defRPr>
            </a:lvl2pPr>
            <a:lvl3pPr>
              <a:defRPr>
                <a:solidFill>
                  <a:srgbClr val="002757"/>
                </a:solidFill>
              </a:defRPr>
            </a:lvl3pPr>
            <a:lvl4pPr>
              <a:defRPr>
                <a:solidFill>
                  <a:srgbClr val="002757"/>
                </a:solidFill>
              </a:defRPr>
            </a:lvl4pPr>
            <a:lvl5pPr>
              <a:defRPr>
                <a:solidFill>
                  <a:srgbClr val="002757"/>
                </a:solidFill>
              </a:defRPr>
            </a:lvl5pPr>
          </a:lstStyle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pic>
        <p:nvPicPr>
          <p:cNvPr id="6" name="Afbeelding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701" y="365125"/>
            <a:ext cx="2628281" cy="909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9025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sisslide met titel - Opti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876778" y="365125"/>
            <a:ext cx="9948332" cy="1281113"/>
          </a:xfrm>
        </p:spPr>
        <p:txBody>
          <a:bodyPr>
            <a:noAutofit/>
          </a:bodyPr>
          <a:lstStyle/>
          <a:p>
            <a:r>
              <a:rPr lang="nl-NL"/>
              <a:t>Klik om de stijl te bewerken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876777" y="1825625"/>
            <a:ext cx="9948333" cy="4242154"/>
          </a:xfrm>
        </p:spPr>
        <p:txBody>
          <a:bodyPr>
            <a:noAutofit/>
          </a:bodyPr>
          <a:lstStyle>
            <a:lvl1pPr marL="352425" indent="-352425">
              <a:buClr>
                <a:srgbClr val="E00049"/>
              </a:buClr>
              <a:buFont typeface="Arial" panose="020B0604020202020204" pitchFamily="34" charset="0"/>
              <a:buChar char="•"/>
              <a:defRPr>
                <a:solidFill>
                  <a:srgbClr val="002757"/>
                </a:solidFill>
              </a:defRPr>
            </a:lvl1pPr>
            <a:lvl2pPr marL="800100" indent="-342900">
              <a:buClr>
                <a:srgbClr val="002757"/>
              </a:buClr>
              <a:buFont typeface="Wingdings" charset="2"/>
              <a:buChar char="§"/>
              <a:defRPr>
                <a:solidFill>
                  <a:srgbClr val="002757"/>
                </a:solidFill>
              </a:defRPr>
            </a:lvl2pPr>
            <a:lvl3pPr>
              <a:defRPr>
                <a:solidFill>
                  <a:srgbClr val="002757"/>
                </a:solidFill>
              </a:defRPr>
            </a:lvl3pPr>
            <a:lvl4pPr>
              <a:defRPr>
                <a:solidFill>
                  <a:srgbClr val="002757"/>
                </a:solidFill>
              </a:defRPr>
            </a:lvl4pPr>
            <a:lvl5pPr>
              <a:defRPr>
                <a:solidFill>
                  <a:srgbClr val="002757"/>
                </a:solidFill>
              </a:defRPr>
            </a:lvl5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 dirty="0"/>
          </a:p>
        </p:txBody>
      </p:sp>
      <p:sp>
        <p:nvSpPr>
          <p:cNvPr id="4" name="Rectangle 3"/>
          <p:cNvSpPr/>
          <p:nvPr userDrawn="1"/>
        </p:nvSpPr>
        <p:spPr>
          <a:xfrm>
            <a:off x="0" y="0"/>
            <a:ext cx="1721556" cy="6858000"/>
          </a:xfrm>
          <a:prstGeom prst="rect">
            <a:avLst/>
          </a:prstGeom>
          <a:solidFill>
            <a:srgbClr val="E0004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Afbeelding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2" y="6147113"/>
            <a:ext cx="1589034" cy="549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3579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sslide_Zond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1876777" y="268111"/>
            <a:ext cx="9948333" cy="5799668"/>
          </a:xfrm>
        </p:spPr>
        <p:txBody>
          <a:bodyPr wrap="none">
            <a:noAutofit/>
          </a:bodyPr>
          <a:lstStyle>
            <a:lvl1pPr marL="352425" indent="-352425">
              <a:buClr>
                <a:srgbClr val="E00049"/>
              </a:buClr>
              <a:buFont typeface="Arial" panose="020B0604020202020204" pitchFamily="34" charset="0"/>
              <a:buChar char="•"/>
              <a:defRPr>
                <a:solidFill>
                  <a:srgbClr val="002757"/>
                </a:solidFill>
              </a:defRPr>
            </a:lvl1pPr>
            <a:lvl2pPr marL="800100" indent="-342900">
              <a:buClr>
                <a:srgbClr val="002757"/>
              </a:buClr>
              <a:buFont typeface="Wingdings" charset="2"/>
              <a:buChar char="§"/>
              <a:defRPr>
                <a:solidFill>
                  <a:srgbClr val="002757"/>
                </a:solidFill>
              </a:defRPr>
            </a:lvl2pPr>
            <a:lvl3pPr>
              <a:defRPr>
                <a:solidFill>
                  <a:srgbClr val="002757"/>
                </a:solidFill>
              </a:defRPr>
            </a:lvl3pPr>
            <a:lvl4pPr>
              <a:defRPr>
                <a:solidFill>
                  <a:srgbClr val="002757"/>
                </a:solidFill>
              </a:defRPr>
            </a:lvl4pPr>
            <a:lvl5pPr>
              <a:defRPr>
                <a:solidFill>
                  <a:srgbClr val="002757"/>
                </a:solidFill>
              </a:defRPr>
            </a:lvl5pPr>
          </a:lstStyle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4" name="Rectangle 3"/>
          <p:cNvSpPr/>
          <p:nvPr userDrawn="1"/>
        </p:nvSpPr>
        <p:spPr>
          <a:xfrm>
            <a:off x="0" y="0"/>
            <a:ext cx="1721556" cy="6858000"/>
          </a:xfrm>
          <a:prstGeom prst="rect">
            <a:avLst/>
          </a:prstGeom>
          <a:solidFill>
            <a:srgbClr val="E0004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Afbeelding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2" y="6147113"/>
            <a:ext cx="1589034" cy="549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4115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nl-NL" dirty="0"/>
              <a:t>KLIK OM DE STIJL TE BEWERKEN</a:t>
            </a:r>
            <a:endParaRPr lang="nl-BE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8200" y="1825624"/>
            <a:ext cx="10515600" cy="47501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89289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9" r:id="rId2"/>
    <p:sldLayoutId id="2147483677" r:id="rId3"/>
    <p:sldLayoutId id="2147483675" r:id="rId4"/>
    <p:sldLayoutId id="2147483666" r:id="rId5"/>
    <p:sldLayoutId id="2147483650" r:id="rId6"/>
    <p:sldLayoutId id="2147483672" r:id="rId7"/>
    <p:sldLayoutId id="2147483660" r:id="rId8"/>
    <p:sldLayoutId id="2147483661" r:id="rId9"/>
    <p:sldLayoutId id="2147483662" r:id="rId10"/>
    <p:sldLayoutId id="2147483663" r:id="rId11"/>
    <p:sldLayoutId id="2147483664" r:id="rId12"/>
    <p:sldLayoutId id="2147483667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>
          <a:solidFill>
            <a:srgbClr val="002757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029318" y="4170507"/>
            <a:ext cx="9117366" cy="1594556"/>
          </a:xfrm>
        </p:spPr>
        <p:txBody>
          <a:bodyPr>
            <a:normAutofit/>
          </a:bodyPr>
          <a:lstStyle/>
          <a:p>
            <a:r>
              <a:rPr lang="nl-BE" dirty="0"/>
              <a:t>Web security</a:t>
            </a:r>
          </a:p>
        </p:txBody>
      </p:sp>
      <p:sp>
        <p:nvSpPr>
          <p:cNvPr id="3" name="Tekstvak 2">
            <a:extLst>
              <a:ext uri="{FF2B5EF4-FFF2-40B4-BE49-F238E27FC236}">
                <a16:creationId xmlns:a16="http://schemas.microsoft.com/office/drawing/2014/main" id="{0F6ED49F-5234-46E4-B62D-60663E86DC6A}"/>
              </a:ext>
            </a:extLst>
          </p:cNvPr>
          <p:cNvSpPr txBox="1"/>
          <p:nvPr/>
        </p:nvSpPr>
        <p:spPr>
          <a:xfrm>
            <a:off x="4298476" y="5746014"/>
            <a:ext cx="5959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dirty="0">
                <a:solidFill>
                  <a:schemeClr val="bg1"/>
                </a:solidFill>
              </a:rPr>
              <a:t>Jana Mineur – Lorenz </a:t>
            </a:r>
            <a:r>
              <a:rPr lang="nl-BE" dirty="0" err="1">
                <a:solidFill>
                  <a:schemeClr val="bg1"/>
                </a:solidFill>
              </a:rPr>
              <a:t>Borgions</a:t>
            </a:r>
            <a:r>
              <a:rPr lang="nl-BE" dirty="0">
                <a:solidFill>
                  <a:schemeClr val="bg1"/>
                </a:solidFill>
              </a:rPr>
              <a:t> – Matthias Van </a:t>
            </a:r>
            <a:r>
              <a:rPr lang="nl-BE" dirty="0" err="1">
                <a:solidFill>
                  <a:schemeClr val="bg1"/>
                </a:solidFill>
              </a:rPr>
              <a:t>Meerbeek</a:t>
            </a:r>
            <a:endParaRPr lang="nl-BE" dirty="0">
              <a:solidFill>
                <a:schemeClr val="bg1"/>
              </a:solidFill>
            </a:endParaRP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253ADCD9-9840-435D-B65C-D9566093024C}"/>
              </a:ext>
            </a:extLst>
          </p:cNvPr>
          <p:cNvSpPr txBox="1"/>
          <p:nvPr/>
        </p:nvSpPr>
        <p:spPr>
          <a:xfrm>
            <a:off x="1029318" y="5767279"/>
            <a:ext cx="1374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dirty="0">
                <a:solidFill>
                  <a:schemeClr val="bg1"/>
                </a:solidFill>
              </a:rPr>
              <a:t>03/05/2018</a:t>
            </a:r>
          </a:p>
        </p:txBody>
      </p:sp>
    </p:spTree>
    <p:extLst>
      <p:ext uri="{BB962C8B-B14F-4D97-AF65-F5344CB8AC3E}">
        <p14:creationId xmlns:p14="http://schemas.microsoft.com/office/powerpoint/2010/main" val="22641987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924511-B69A-4B0D-A718-0A76966919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6778" y="365125"/>
            <a:ext cx="9948332" cy="1281113"/>
          </a:xfrm>
        </p:spPr>
        <p:txBody>
          <a:bodyPr/>
          <a:lstStyle/>
          <a:p>
            <a:r>
              <a:rPr lang="nl-BE" dirty="0"/>
              <a:t>Voorbeeld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56D134BC-2A66-444A-9905-5C6CF86049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8619" y="2343889"/>
            <a:ext cx="1962150" cy="581025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60438439-6BB0-4F36-809F-C635733E86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2298" y="3493515"/>
            <a:ext cx="3314700" cy="438150"/>
          </a:xfrm>
          <a:prstGeom prst="rect">
            <a:avLst/>
          </a:prstGeom>
        </p:spPr>
      </p:pic>
      <p:pic>
        <p:nvPicPr>
          <p:cNvPr id="2052" name="Picture 4" descr="Afbeeldingsresultaat voor arrow transparent">
            <a:extLst>
              <a:ext uri="{FF2B5EF4-FFF2-40B4-BE49-F238E27FC236}">
                <a16:creationId xmlns:a16="http://schemas.microsoft.com/office/drawing/2014/main" id="{B4867E3A-B17E-4ADF-B78A-EF05152C25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816582">
            <a:off x="5179447" y="2909695"/>
            <a:ext cx="569800" cy="56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0CEEE934-6BE0-4997-9234-D9687FFCB5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2298" y="4338110"/>
            <a:ext cx="3314700" cy="438150"/>
          </a:xfrm>
          <a:prstGeom prst="rect">
            <a:avLst/>
          </a:prstGeom>
        </p:spPr>
      </p:pic>
      <p:sp>
        <p:nvSpPr>
          <p:cNvPr id="7" name="Tekstvak 6">
            <a:extLst>
              <a:ext uri="{FF2B5EF4-FFF2-40B4-BE49-F238E27FC236}">
                <a16:creationId xmlns:a16="http://schemas.microsoft.com/office/drawing/2014/main" id="{1F7E4B87-00E5-42D8-98E4-E4EA4C30D067}"/>
              </a:ext>
            </a:extLst>
          </p:cNvPr>
          <p:cNvSpPr txBox="1"/>
          <p:nvPr/>
        </p:nvSpPr>
        <p:spPr>
          <a:xfrm>
            <a:off x="5444976" y="4395170"/>
            <a:ext cx="16979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200" dirty="0"/>
              <a:t>‘ OR 1 = 1 OR ‘1’ = ‘1’</a:t>
            </a:r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B258A9C2-44B4-4771-A8CB-149A6C6C80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88619" y="5093597"/>
            <a:ext cx="3028950" cy="561975"/>
          </a:xfrm>
          <a:prstGeom prst="rect">
            <a:avLst/>
          </a:prstGeom>
        </p:spPr>
      </p:pic>
      <p:pic>
        <p:nvPicPr>
          <p:cNvPr id="11" name="Picture 4" descr="Afbeeldingsresultaat voor arrow transparent">
            <a:extLst>
              <a:ext uri="{FF2B5EF4-FFF2-40B4-BE49-F238E27FC236}">
                <a16:creationId xmlns:a16="http://schemas.microsoft.com/office/drawing/2014/main" id="{7C9A5DDB-D432-42FB-92BD-E461A58347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301178">
            <a:off x="6026785" y="4808697"/>
            <a:ext cx="569800" cy="56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hthoek 8">
            <a:extLst>
              <a:ext uri="{FF2B5EF4-FFF2-40B4-BE49-F238E27FC236}">
                <a16:creationId xmlns:a16="http://schemas.microsoft.com/office/drawing/2014/main" id="{228D43F5-EAA5-4B81-9EE5-23AF13E540F4}"/>
              </a:ext>
            </a:extLst>
          </p:cNvPr>
          <p:cNvSpPr/>
          <p:nvPr/>
        </p:nvSpPr>
        <p:spPr>
          <a:xfrm>
            <a:off x="3476847" y="2277336"/>
            <a:ext cx="5082362" cy="17113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3" name="Rechthoek 12">
            <a:extLst>
              <a:ext uri="{FF2B5EF4-FFF2-40B4-BE49-F238E27FC236}">
                <a16:creationId xmlns:a16="http://schemas.microsoft.com/office/drawing/2014/main" id="{F1C1F63A-48DB-4A48-98BB-9E4EAD452887}"/>
              </a:ext>
            </a:extLst>
          </p:cNvPr>
          <p:cNvSpPr/>
          <p:nvPr/>
        </p:nvSpPr>
        <p:spPr>
          <a:xfrm>
            <a:off x="3476847" y="4281853"/>
            <a:ext cx="5082362" cy="15127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14" name="Picture 4" descr="Afbeeldingsresultaat voor arrow transparent">
            <a:extLst>
              <a:ext uri="{FF2B5EF4-FFF2-40B4-BE49-F238E27FC236}">
                <a16:creationId xmlns:a16="http://schemas.microsoft.com/office/drawing/2014/main" id="{440986E7-31D5-4A50-9C59-3D9A740468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301178">
            <a:off x="5424274" y="5626861"/>
            <a:ext cx="569800" cy="56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kstvak 14">
            <a:extLst>
              <a:ext uri="{FF2B5EF4-FFF2-40B4-BE49-F238E27FC236}">
                <a16:creationId xmlns:a16="http://schemas.microsoft.com/office/drawing/2014/main" id="{811EDD3A-A0EA-45EA-B22B-DB6BC10A8036}"/>
              </a:ext>
            </a:extLst>
          </p:cNvPr>
          <p:cNvSpPr txBox="1"/>
          <p:nvPr/>
        </p:nvSpPr>
        <p:spPr>
          <a:xfrm>
            <a:off x="3843819" y="6099350"/>
            <a:ext cx="16770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600" b="1" dirty="0">
                <a:highlight>
                  <a:srgbClr val="FFFF00"/>
                </a:highlight>
              </a:rPr>
              <a:t>ALWAYS TRUE</a:t>
            </a:r>
          </a:p>
        </p:txBody>
      </p:sp>
    </p:spTree>
    <p:extLst>
      <p:ext uri="{BB962C8B-B14F-4D97-AF65-F5344CB8AC3E}">
        <p14:creationId xmlns:p14="http://schemas.microsoft.com/office/powerpoint/2010/main" val="4080635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7C83C7F-3ED4-465F-8433-508339C26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nl-BE" dirty="0"/>
              <a:t>Voorbeeld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E793908D-DDC9-4C7B-9145-1E4694C508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7636" y="484752"/>
            <a:ext cx="3922391" cy="1161485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0179CED9-B542-41B4-8A2E-8CBBAE3AD6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9721" y="2840919"/>
            <a:ext cx="5055086" cy="668201"/>
          </a:xfrm>
          <a:prstGeom prst="rect">
            <a:avLst/>
          </a:prstGeom>
        </p:spPr>
      </p:pic>
      <p:pic>
        <p:nvPicPr>
          <p:cNvPr id="6" name="Picture 4" descr="Afbeeldingsresultaat voor arrow transparent">
            <a:extLst>
              <a:ext uri="{FF2B5EF4-FFF2-40B4-BE49-F238E27FC236}">
                <a16:creationId xmlns:a16="http://schemas.microsoft.com/office/drawing/2014/main" id="{9F8A6E25-E1BB-4C44-9835-9CFA9E52B5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700432">
            <a:off x="4730700" y="1565743"/>
            <a:ext cx="1172787" cy="1172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C5D9CA9E-5666-4134-978A-CF848D9821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59721" y="4048544"/>
            <a:ext cx="5055086" cy="668201"/>
          </a:xfrm>
          <a:prstGeom prst="rect">
            <a:avLst/>
          </a:prstGeom>
        </p:spPr>
      </p:pic>
      <p:sp>
        <p:nvSpPr>
          <p:cNvPr id="8" name="Tekstvak 7">
            <a:extLst>
              <a:ext uri="{FF2B5EF4-FFF2-40B4-BE49-F238E27FC236}">
                <a16:creationId xmlns:a16="http://schemas.microsoft.com/office/drawing/2014/main" id="{204E5D06-7D16-4E94-8B65-0474C708BE94}"/>
              </a:ext>
            </a:extLst>
          </p:cNvPr>
          <p:cNvSpPr txBox="1"/>
          <p:nvPr/>
        </p:nvSpPr>
        <p:spPr>
          <a:xfrm>
            <a:off x="3840998" y="4171953"/>
            <a:ext cx="4475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/>
              <a:t>‘ OR 1 = 1 OR ‘1’ = ‘1’</a:t>
            </a:r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0ED1551B-A4EF-4B20-A2B5-C4AD41B249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68280" y="4828874"/>
            <a:ext cx="5905201" cy="1095619"/>
          </a:xfrm>
          <a:prstGeom prst="rect">
            <a:avLst/>
          </a:prstGeom>
        </p:spPr>
      </p:pic>
      <p:pic>
        <p:nvPicPr>
          <p:cNvPr id="10" name="Picture 4" descr="Afbeeldingsresultaat voor arrow transparent">
            <a:extLst>
              <a:ext uri="{FF2B5EF4-FFF2-40B4-BE49-F238E27FC236}">
                <a16:creationId xmlns:a16="http://schemas.microsoft.com/office/drawing/2014/main" id="{98C51CFE-5B35-4923-AA62-2A1A4F1BD7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659204">
            <a:off x="5845222" y="4695804"/>
            <a:ext cx="749588" cy="749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hthoek 10">
            <a:extLst>
              <a:ext uri="{FF2B5EF4-FFF2-40B4-BE49-F238E27FC236}">
                <a16:creationId xmlns:a16="http://schemas.microsoft.com/office/drawing/2014/main" id="{F98B9B4A-A1DC-485F-B543-1C6EE79090D4}"/>
              </a:ext>
            </a:extLst>
          </p:cNvPr>
          <p:cNvSpPr/>
          <p:nvPr/>
        </p:nvSpPr>
        <p:spPr>
          <a:xfrm>
            <a:off x="2445488" y="219261"/>
            <a:ext cx="6113721" cy="35162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DCA2FF33-2D7E-49B6-BD81-5D1FE9AF8D18}"/>
              </a:ext>
            </a:extLst>
          </p:cNvPr>
          <p:cNvSpPr/>
          <p:nvPr/>
        </p:nvSpPr>
        <p:spPr>
          <a:xfrm>
            <a:off x="2445487" y="3879817"/>
            <a:ext cx="6113721" cy="275892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4" name="Tekstvak 13">
            <a:extLst>
              <a:ext uri="{FF2B5EF4-FFF2-40B4-BE49-F238E27FC236}">
                <a16:creationId xmlns:a16="http://schemas.microsoft.com/office/drawing/2014/main" id="{64FFC7B0-D15D-4F5A-BB31-7883EEEBB6CA}"/>
              </a:ext>
            </a:extLst>
          </p:cNvPr>
          <p:cNvSpPr txBox="1"/>
          <p:nvPr/>
        </p:nvSpPr>
        <p:spPr>
          <a:xfrm>
            <a:off x="9055840" y="4670235"/>
            <a:ext cx="27692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400" b="1" dirty="0">
                <a:highlight>
                  <a:srgbClr val="FFFF00"/>
                </a:highlight>
              </a:rPr>
              <a:t>ALWAYS TRUE</a:t>
            </a:r>
          </a:p>
        </p:txBody>
      </p:sp>
      <p:pic>
        <p:nvPicPr>
          <p:cNvPr id="16" name="Picture 4" descr="Afbeeldingsresultaat voor arrow transparent">
            <a:extLst>
              <a:ext uri="{FF2B5EF4-FFF2-40B4-BE49-F238E27FC236}">
                <a16:creationId xmlns:a16="http://schemas.microsoft.com/office/drawing/2014/main" id="{2A336CA6-6403-40E1-B3BF-D01AF65B43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848837">
            <a:off x="8240446" y="4808601"/>
            <a:ext cx="749588" cy="749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46548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Directory </a:t>
            </a:r>
            <a:r>
              <a:rPr lang="nl-BE" dirty="0" err="1"/>
              <a:t>traversal</a:t>
            </a:r>
            <a:endParaRPr lang="nl-BE" dirty="0"/>
          </a:p>
        </p:txBody>
      </p:sp>
      <p:pic>
        <p:nvPicPr>
          <p:cNvPr id="3074" name="Picture 2" descr="Afbeeldingsresultaat voor directory traversal">
            <a:extLst>
              <a:ext uri="{FF2B5EF4-FFF2-40B4-BE49-F238E27FC236}">
                <a16:creationId xmlns:a16="http://schemas.microsoft.com/office/drawing/2014/main" id="{D373CF29-291F-455E-AC7E-24D6C8F9BE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4273" y="1887279"/>
            <a:ext cx="2740837" cy="1541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Afbeeldingsresultaat voor web security">
            <a:extLst>
              <a:ext uri="{FF2B5EF4-FFF2-40B4-BE49-F238E27FC236}">
                <a16:creationId xmlns:a16="http://schemas.microsoft.com/office/drawing/2014/main" id="{8AC8C8B7-084C-4F5C-9F8E-9780DEE68B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4273" y="3670041"/>
            <a:ext cx="2740837" cy="1973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jdelijke aanduiding voor inhoud 2">
            <a:extLst>
              <a:ext uri="{FF2B5EF4-FFF2-40B4-BE49-F238E27FC236}">
                <a16:creationId xmlns:a16="http://schemas.microsoft.com/office/drawing/2014/main" id="{717B372C-EFEC-4FDF-B646-815907E6C7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76778" y="1825625"/>
            <a:ext cx="5374628" cy="4242154"/>
          </a:xfrm>
        </p:spPr>
        <p:txBody>
          <a:bodyPr/>
          <a:lstStyle/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4175280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Public files</a:t>
            </a:r>
          </a:p>
        </p:txBody>
      </p:sp>
    </p:spTree>
    <p:extLst>
      <p:ext uri="{BB962C8B-B14F-4D97-AF65-F5344CB8AC3E}">
        <p14:creationId xmlns:p14="http://schemas.microsoft.com/office/powerpoint/2010/main" val="12534205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PHP </a:t>
            </a:r>
            <a:r>
              <a:rPr lang="nl-BE" dirty="0" err="1"/>
              <a:t>configuration</a:t>
            </a:r>
            <a:r>
              <a:rPr lang="nl-BE" dirty="0"/>
              <a:t> file</a:t>
            </a:r>
          </a:p>
        </p:txBody>
      </p:sp>
      <p:pic>
        <p:nvPicPr>
          <p:cNvPr id="5122" name="Picture 2" descr="Afbeeldingsresultaat voor configuration file">
            <a:extLst>
              <a:ext uri="{FF2B5EF4-FFF2-40B4-BE49-F238E27FC236}">
                <a16:creationId xmlns:a16="http://schemas.microsoft.com/office/drawing/2014/main" id="{0290A597-1355-4EEF-AC74-208AEE4745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3814" y="1862470"/>
            <a:ext cx="4876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jdelijke aanduiding voor inhoud 2">
            <a:extLst>
              <a:ext uri="{FF2B5EF4-FFF2-40B4-BE49-F238E27FC236}">
                <a16:creationId xmlns:a16="http://schemas.microsoft.com/office/drawing/2014/main" id="{E3A2DFA9-FA64-4E33-8569-DAA70B7424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76778" y="1825625"/>
            <a:ext cx="5055650" cy="4667250"/>
          </a:xfrm>
        </p:spPr>
        <p:txBody>
          <a:bodyPr/>
          <a:lstStyle/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9295284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Inhoud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>
                <a:solidFill>
                  <a:schemeClr val="bg1">
                    <a:lumMod val="50000"/>
                  </a:schemeClr>
                </a:solidFill>
              </a:rPr>
              <a:t>Intro</a:t>
            </a:r>
          </a:p>
          <a:p>
            <a:r>
              <a:rPr lang="nl-BE" b="1" dirty="0"/>
              <a:t>Wat is security?</a:t>
            </a:r>
          </a:p>
          <a:p>
            <a:r>
              <a:rPr lang="nl-BE" dirty="0"/>
              <a:t>Web security</a:t>
            </a:r>
          </a:p>
        </p:txBody>
      </p:sp>
    </p:spTree>
    <p:extLst>
      <p:ext uri="{BB962C8B-B14F-4D97-AF65-F5344CB8AC3E}">
        <p14:creationId xmlns:p14="http://schemas.microsoft.com/office/powerpoint/2010/main" val="8458200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Security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508744" y="2092152"/>
            <a:ext cx="8316366" cy="4242154"/>
          </a:xfrm>
        </p:spPr>
        <p:txBody>
          <a:bodyPr/>
          <a:lstStyle/>
          <a:p>
            <a:endParaRPr lang="nl-BE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2056" name="Picture 8" descr="Afbeeldingsresultaat voor security">
            <a:extLst>
              <a:ext uri="{FF2B5EF4-FFF2-40B4-BE49-F238E27FC236}">
                <a16:creationId xmlns:a16="http://schemas.microsoft.com/office/drawing/2014/main" id="{69F1C3D8-FA0B-4FBA-B65D-8F8BC54E97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386" y="1757494"/>
            <a:ext cx="3125972" cy="2344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Afbeeldingsresultaat voor security">
            <a:extLst>
              <a:ext uri="{FF2B5EF4-FFF2-40B4-BE49-F238E27FC236}">
                <a16:creationId xmlns:a16="http://schemas.microsoft.com/office/drawing/2014/main" id="{8F0832C1-88A8-4A50-8041-0D778AAC7A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386" y="4213229"/>
            <a:ext cx="3125972" cy="2644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58518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Inhoud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>
                <a:solidFill>
                  <a:schemeClr val="bg1">
                    <a:lumMod val="50000"/>
                  </a:schemeClr>
                </a:solidFill>
              </a:rPr>
              <a:t>Intro</a:t>
            </a:r>
          </a:p>
          <a:p>
            <a:r>
              <a:rPr lang="nl-BE" dirty="0">
                <a:solidFill>
                  <a:schemeClr val="bg1">
                    <a:lumMod val="50000"/>
                  </a:schemeClr>
                </a:solidFill>
              </a:rPr>
              <a:t>Wat is security?</a:t>
            </a:r>
          </a:p>
          <a:p>
            <a:r>
              <a:rPr lang="nl-BE" b="1" dirty="0"/>
              <a:t>Web security</a:t>
            </a:r>
          </a:p>
        </p:txBody>
      </p:sp>
    </p:spTree>
    <p:extLst>
      <p:ext uri="{BB962C8B-B14F-4D97-AF65-F5344CB8AC3E}">
        <p14:creationId xmlns:p14="http://schemas.microsoft.com/office/powerpoint/2010/main" val="22304176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Web security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876777" y="1825625"/>
            <a:ext cx="5863725" cy="4242154"/>
          </a:xfrm>
        </p:spPr>
        <p:txBody>
          <a:bodyPr/>
          <a:lstStyle/>
          <a:p>
            <a:r>
              <a:rPr lang="nl-BE" dirty="0">
                <a:solidFill>
                  <a:schemeClr val="tx1"/>
                </a:solidFill>
              </a:rPr>
              <a:t>soorten</a:t>
            </a:r>
          </a:p>
          <a:p>
            <a:pPr lvl="1"/>
            <a:r>
              <a:rPr lang="nl-BE" dirty="0">
                <a:solidFill>
                  <a:schemeClr val="tx1"/>
                </a:solidFill>
              </a:rPr>
              <a:t>XSS</a:t>
            </a:r>
          </a:p>
          <a:p>
            <a:pPr lvl="1"/>
            <a:r>
              <a:rPr lang="nl-BE" dirty="0">
                <a:solidFill>
                  <a:schemeClr val="tx1"/>
                </a:solidFill>
              </a:rPr>
              <a:t>SQL-</a:t>
            </a:r>
            <a:r>
              <a:rPr lang="nl-BE" dirty="0" err="1">
                <a:solidFill>
                  <a:schemeClr val="tx1"/>
                </a:solidFill>
              </a:rPr>
              <a:t>injection</a:t>
            </a:r>
            <a:endParaRPr lang="nl-BE" dirty="0">
              <a:solidFill>
                <a:schemeClr val="tx1"/>
              </a:solidFill>
            </a:endParaRPr>
          </a:p>
          <a:p>
            <a:pPr lvl="1"/>
            <a:r>
              <a:rPr lang="nl-BE" dirty="0">
                <a:solidFill>
                  <a:schemeClr val="tx1"/>
                </a:solidFill>
              </a:rPr>
              <a:t>directory </a:t>
            </a:r>
            <a:r>
              <a:rPr lang="nl-BE" dirty="0" err="1">
                <a:solidFill>
                  <a:schemeClr val="tx1"/>
                </a:solidFill>
              </a:rPr>
              <a:t>traversal</a:t>
            </a:r>
            <a:r>
              <a:rPr lang="nl-BE" dirty="0">
                <a:solidFill>
                  <a:schemeClr val="tx1"/>
                </a:solidFill>
              </a:rPr>
              <a:t> (</a:t>
            </a:r>
            <a:r>
              <a:rPr lang="nl-BE" dirty="0" err="1">
                <a:solidFill>
                  <a:schemeClr val="tx1"/>
                </a:solidFill>
              </a:rPr>
              <a:t>path</a:t>
            </a:r>
            <a:r>
              <a:rPr lang="nl-BE" dirty="0">
                <a:solidFill>
                  <a:schemeClr val="tx1"/>
                </a:solidFill>
              </a:rPr>
              <a:t> </a:t>
            </a:r>
            <a:r>
              <a:rPr lang="nl-BE" dirty="0" err="1">
                <a:solidFill>
                  <a:schemeClr val="tx1"/>
                </a:solidFill>
              </a:rPr>
              <a:t>injection</a:t>
            </a:r>
            <a:r>
              <a:rPr lang="nl-BE" dirty="0">
                <a:solidFill>
                  <a:schemeClr val="tx1"/>
                </a:solidFill>
              </a:rPr>
              <a:t>)</a:t>
            </a:r>
          </a:p>
          <a:p>
            <a:pPr lvl="1"/>
            <a:r>
              <a:rPr lang="nl-BE" dirty="0">
                <a:solidFill>
                  <a:schemeClr val="tx1"/>
                </a:solidFill>
              </a:rPr>
              <a:t>public files</a:t>
            </a:r>
          </a:p>
          <a:p>
            <a:pPr lvl="1"/>
            <a:r>
              <a:rPr lang="nl-BE" dirty="0">
                <a:solidFill>
                  <a:schemeClr val="tx1"/>
                </a:solidFill>
              </a:rPr>
              <a:t>PHP </a:t>
            </a:r>
            <a:r>
              <a:rPr lang="nl-BE" dirty="0" err="1">
                <a:solidFill>
                  <a:schemeClr val="tx1"/>
                </a:solidFill>
              </a:rPr>
              <a:t>configuration</a:t>
            </a:r>
            <a:r>
              <a:rPr lang="nl-BE" dirty="0">
                <a:solidFill>
                  <a:schemeClr val="tx1"/>
                </a:solidFill>
              </a:rPr>
              <a:t> file</a:t>
            </a:r>
          </a:p>
          <a:p>
            <a:pPr lvl="2"/>
            <a:r>
              <a:rPr lang="nl-BE" dirty="0">
                <a:solidFill>
                  <a:schemeClr val="tx1"/>
                </a:solidFill>
              </a:rPr>
              <a:t>error </a:t>
            </a:r>
            <a:r>
              <a:rPr lang="nl-BE" dirty="0" err="1">
                <a:solidFill>
                  <a:schemeClr val="tx1"/>
                </a:solidFill>
              </a:rPr>
              <a:t>reporting</a:t>
            </a:r>
            <a:endParaRPr lang="nl-BE" dirty="0">
              <a:solidFill>
                <a:schemeClr val="tx1"/>
              </a:solidFill>
            </a:endParaRPr>
          </a:p>
          <a:p>
            <a:pPr lvl="2"/>
            <a:r>
              <a:rPr lang="nl-BE" dirty="0" err="1">
                <a:solidFill>
                  <a:schemeClr val="tx1"/>
                </a:solidFill>
              </a:rPr>
              <a:t>exposing</a:t>
            </a:r>
            <a:r>
              <a:rPr lang="nl-BE" dirty="0">
                <a:solidFill>
                  <a:schemeClr val="tx1"/>
                </a:solidFill>
              </a:rPr>
              <a:t> PHP </a:t>
            </a:r>
            <a:r>
              <a:rPr lang="nl-BE" dirty="0" err="1">
                <a:solidFill>
                  <a:schemeClr val="tx1"/>
                </a:solidFill>
              </a:rPr>
              <a:t>version</a:t>
            </a:r>
            <a:endParaRPr lang="nl-BE" dirty="0">
              <a:solidFill>
                <a:schemeClr val="tx1"/>
              </a:solidFill>
            </a:endParaRPr>
          </a:p>
        </p:txBody>
      </p:sp>
      <p:pic>
        <p:nvPicPr>
          <p:cNvPr id="1026" name="Picture 2" descr="Afbeeldingsresultaat voor web security">
            <a:extLst>
              <a:ext uri="{FF2B5EF4-FFF2-40B4-BE49-F238E27FC236}">
                <a16:creationId xmlns:a16="http://schemas.microsoft.com/office/drawing/2014/main" id="{CFDB8955-AC98-4A66-B07B-D9B5368652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5336" y="1825625"/>
            <a:ext cx="2979774" cy="1799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fbeeldingsresultaat voor PHP">
            <a:extLst>
              <a:ext uri="{FF2B5EF4-FFF2-40B4-BE49-F238E27FC236}">
                <a16:creationId xmlns:a16="http://schemas.microsoft.com/office/drawing/2014/main" id="{D4DA3C50-213C-4D13-82A3-77DBD28CAF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5336" y="3804875"/>
            <a:ext cx="2979774" cy="1972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48293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Web security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876777" y="1825625"/>
            <a:ext cx="5863725" cy="4242154"/>
          </a:xfrm>
        </p:spPr>
        <p:txBody>
          <a:bodyPr/>
          <a:lstStyle/>
          <a:p>
            <a:r>
              <a:rPr lang="nl-BE" dirty="0">
                <a:solidFill>
                  <a:schemeClr val="tx1"/>
                </a:solidFill>
              </a:rPr>
              <a:t>soorten</a:t>
            </a:r>
          </a:p>
          <a:p>
            <a:pPr lvl="1"/>
            <a:r>
              <a:rPr lang="nl-BE" dirty="0">
                <a:solidFill>
                  <a:schemeClr val="tx1"/>
                </a:solidFill>
              </a:rPr>
              <a:t>XSS</a:t>
            </a:r>
          </a:p>
          <a:p>
            <a:pPr lvl="1"/>
            <a:r>
              <a:rPr lang="nl-BE" dirty="0">
                <a:solidFill>
                  <a:schemeClr val="tx1"/>
                </a:solidFill>
              </a:rPr>
              <a:t>SQL-</a:t>
            </a:r>
            <a:r>
              <a:rPr lang="nl-BE" dirty="0" err="1">
                <a:solidFill>
                  <a:schemeClr val="tx1"/>
                </a:solidFill>
              </a:rPr>
              <a:t>injection</a:t>
            </a:r>
            <a:endParaRPr lang="nl-BE" dirty="0">
              <a:solidFill>
                <a:schemeClr val="tx1"/>
              </a:solidFill>
            </a:endParaRPr>
          </a:p>
          <a:p>
            <a:pPr lvl="1"/>
            <a:r>
              <a:rPr lang="nl-BE" dirty="0">
                <a:solidFill>
                  <a:schemeClr val="tx1"/>
                </a:solidFill>
              </a:rPr>
              <a:t>directory </a:t>
            </a:r>
            <a:r>
              <a:rPr lang="nl-BE" dirty="0" err="1">
                <a:solidFill>
                  <a:schemeClr val="tx1"/>
                </a:solidFill>
              </a:rPr>
              <a:t>traversal</a:t>
            </a:r>
            <a:r>
              <a:rPr lang="nl-BE" dirty="0">
                <a:solidFill>
                  <a:schemeClr val="tx1"/>
                </a:solidFill>
              </a:rPr>
              <a:t> (</a:t>
            </a:r>
            <a:r>
              <a:rPr lang="nl-BE" dirty="0" err="1">
                <a:solidFill>
                  <a:schemeClr val="tx1"/>
                </a:solidFill>
              </a:rPr>
              <a:t>path</a:t>
            </a:r>
            <a:r>
              <a:rPr lang="nl-BE" dirty="0">
                <a:solidFill>
                  <a:schemeClr val="tx1"/>
                </a:solidFill>
              </a:rPr>
              <a:t> </a:t>
            </a:r>
            <a:r>
              <a:rPr lang="nl-BE" dirty="0" err="1">
                <a:solidFill>
                  <a:schemeClr val="tx1"/>
                </a:solidFill>
              </a:rPr>
              <a:t>injection</a:t>
            </a:r>
            <a:r>
              <a:rPr lang="nl-BE" dirty="0">
                <a:solidFill>
                  <a:schemeClr val="tx1"/>
                </a:solidFill>
              </a:rPr>
              <a:t>)</a:t>
            </a:r>
          </a:p>
          <a:p>
            <a:pPr lvl="1"/>
            <a:r>
              <a:rPr lang="nl-BE" dirty="0">
                <a:solidFill>
                  <a:schemeClr val="tx1"/>
                </a:solidFill>
              </a:rPr>
              <a:t>public files</a:t>
            </a:r>
          </a:p>
          <a:p>
            <a:pPr lvl="1"/>
            <a:r>
              <a:rPr lang="nl-BE" dirty="0">
                <a:solidFill>
                  <a:schemeClr val="tx1"/>
                </a:solidFill>
              </a:rPr>
              <a:t>PHP </a:t>
            </a:r>
            <a:r>
              <a:rPr lang="nl-BE" dirty="0" err="1">
                <a:solidFill>
                  <a:schemeClr val="tx1"/>
                </a:solidFill>
              </a:rPr>
              <a:t>configuration</a:t>
            </a:r>
            <a:r>
              <a:rPr lang="nl-BE" dirty="0">
                <a:solidFill>
                  <a:schemeClr val="tx1"/>
                </a:solidFill>
              </a:rPr>
              <a:t> file</a:t>
            </a:r>
          </a:p>
          <a:p>
            <a:pPr lvl="2"/>
            <a:r>
              <a:rPr lang="nl-BE" dirty="0">
                <a:solidFill>
                  <a:schemeClr val="tx1"/>
                </a:solidFill>
              </a:rPr>
              <a:t>error </a:t>
            </a:r>
            <a:r>
              <a:rPr lang="nl-BE" dirty="0" err="1">
                <a:solidFill>
                  <a:schemeClr val="tx1"/>
                </a:solidFill>
              </a:rPr>
              <a:t>reporting</a:t>
            </a:r>
            <a:endParaRPr lang="nl-BE" dirty="0">
              <a:solidFill>
                <a:schemeClr val="tx1"/>
              </a:solidFill>
            </a:endParaRPr>
          </a:p>
          <a:p>
            <a:pPr lvl="2"/>
            <a:r>
              <a:rPr lang="nl-BE" dirty="0" err="1">
                <a:solidFill>
                  <a:schemeClr val="tx1"/>
                </a:solidFill>
              </a:rPr>
              <a:t>exposing</a:t>
            </a:r>
            <a:r>
              <a:rPr lang="nl-BE" dirty="0">
                <a:solidFill>
                  <a:schemeClr val="tx1"/>
                </a:solidFill>
              </a:rPr>
              <a:t> PHP </a:t>
            </a:r>
            <a:r>
              <a:rPr lang="nl-BE" dirty="0" err="1">
                <a:solidFill>
                  <a:schemeClr val="tx1"/>
                </a:solidFill>
              </a:rPr>
              <a:t>version</a:t>
            </a:r>
            <a:endParaRPr lang="nl-BE" dirty="0">
              <a:solidFill>
                <a:schemeClr val="tx1"/>
              </a:solidFill>
            </a:endParaRPr>
          </a:p>
        </p:txBody>
      </p:sp>
      <p:pic>
        <p:nvPicPr>
          <p:cNvPr id="1026" name="Picture 2" descr="Afbeeldingsresultaat voor web security">
            <a:extLst>
              <a:ext uri="{FF2B5EF4-FFF2-40B4-BE49-F238E27FC236}">
                <a16:creationId xmlns:a16="http://schemas.microsoft.com/office/drawing/2014/main" id="{CFDB8955-AC98-4A66-B07B-D9B5368652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5336" y="1825625"/>
            <a:ext cx="2979774" cy="1799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fbeeldingsresultaat voor PHP">
            <a:extLst>
              <a:ext uri="{FF2B5EF4-FFF2-40B4-BE49-F238E27FC236}">
                <a16:creationId xmlns:a16="http://schemas.microsoft.com/office/drawing/2014/main" id="{D4DA3C50-213C-4D13-82A3-77DBD28CAF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5336" y="3804875"/>
            <a:ext cx="2979774" cy="1972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93887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C5C0B38-7B1E-411C-8BA4-05D87F9BEE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XSS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4876AFB-DF9F-45A9-BA51-5A1D83AD50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Cross Site Scripting</a:t>
            </a:r>
          </a:p>
          <a:p>
            <a:r>
              <a:rPr lang="nl-BE" dirty="0"/>
              <a:t>doel: gedrag van de webapplicatie veranderen</a:t>
            </a:r>
          </a:p>
          <a:p>
            <a:r>
              <a:rPr lang="nl-BE" dirty="0" err="1"/>
              <a:t>client</a:t>
            </a:r>
            <a:r>
              <a:rPr lang="nl-BE" dirty="0"/>
              <a:t> side code</a:t>
            </a:r>
          </a:p>
          <a:p>
            <a:pPr lvl="1"/>
            <a:r>
              <a:rPr lang="nl-BE" dirty="0" err="1"/>
              <a:t>JavaScript</a:t>
            </a:r>
            <a:endParaRPr lang="nl-BE" dirty="0"/>
          </a:p>
          <a:p>
            <a:r>
              <a:rPr lang="nl-BE" dirty="0"/>
              <a:t>in input velden</a:t>
            </a:r>
          </a:p>
          <a:p>
            <a:r>
              <a:rPr lang="nl-BE" dirty="0"/>
              <a:t>via URL</a:t>
            </a:r>
          </a:p>
          <a:p>
            <a:r>
              <a:rPr lang="nl-BE" dirty="0"/>
              <a:t>via database</a:t>
            </a:r>
          </a:p>
          <a:p>
            <a:endParaRPr lang="nl-BE" dirty="0"/>
          </a:p>
          <a:p>
            <a:pPr lvl="1"/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0869425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141595-2357-4A2D-AE45-EAED0774C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nl-BE" dirty="0"/>
              <a:t>Voorbeeld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227151C1-70D3-4C15-AD4A-B14C940E88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813" y="1481206"/>
            <a:ext cx="5198043" cy="3349254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57DDE175-C6E4-45CC-8FEB-64654957EA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3329" y="1522422"/>
            <a:ext cx="5328671" cy="3266823"/>
          </a:xfrm>
          <a:prstGeom prst="rect">
            <a:avLst/>
          </a:prstGeom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F31E92CE-A8C5-403F-94D5-94979FD563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785647"/>
            <a:ext cx="13047318" cy="2045316"/>
          </a:xfrm>
          <a:prstGeom prst="rect">
            <a:avLst/>
          </a:prstGeom>
        </p:spPr>
      </p:pic>
      <p:pic>
        <p:nvPicPr>
          <p:cNvPr id="9" name="Picture 4" descr="Afbeeldingsresultaat voor arrow transparent">
            <a:extLst>
              <a:ext uri="{FF2B5EF4-FFF2-40B4-BE49-F238E27FC236}">
                <a16:creationId xmlns:a16="http://schemas.microsoft.com/office/drawing/2014/main" id="{1E7B23D5-518F-4C3A-8A75-9CAEE33C37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686598">
            <a:off x="9625709" y="4696603"/>
            <a:ext cx="749588" cy="749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Afbeeldingsresultaat voor arrow transparent">
            <a:extLst>
              <a:ext uri="{FF2B5EF4-FFF2-40B4-BE49-F238E27FC236}">
                <a16:creationId xmlns:a16="http://schemas.microsoft.com/office/drawing/2014/main" id="{1514835F-7B05-4AD1-B4A2-5BAC32547A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978792" flipV="1">
            <a:off x="5210083" y="4632067"/>
            <a:ext cx="726887" cy="822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71904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5BBF29A-9476-4746-BC85-FC4073589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SQL </a:t>
            </a:r>
            <a:r>
              <a:rPr lang="nl-BE" dirty="0" err="1"/>
              <a:t>injection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9DC6074-9325-468E-9B90-5F65F962B0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76778" y="1825625"/>
            <a:ext cx="5374628" cy="4242154"/>
          </a:xfrm>
        </p:spPr>
        <p:txBody>
          <a:bodyPr/>
          <a:lstStyle/>
          <a:p>
            <a:r>
              <a:rPr lang="nl-BE" dirty="0"/>
              <a:t>SQL query's</a:t>
            </a:r>
          </a:p>
          <a:p>
            <a:r>
              <a:rPr lang="nl-BE" dirty="0"/>
              <a:t>doel van query veranderen</a:t>
            </a:r>
          </a:p>
          <a:p>
            <a:r>
              <a:rPr lang="nl-BE" dirty="0"/>
              <a:t>gevaren:</a:t>
            </a:r>
          </a:p>
          <a:p>
            <a:pPr lvl="1"/>
            <a:r>
              <a:rPr lang="nl-BE" dirty="0"/>
              <a:t>gevoelige data vrijgeven,</a:t>
            </a:r>
          </a:p>
          <a:p>
            <a:pPr lvl="1"/>
            <a:r>
              <a:rPr lang="nl-BE" dirty="0"/>
              <a:t>wijzigen</a:t>
            </a:r>
          </a:p>
          <a:p>
            <a:pPr lvl="1"/>
            <a:r>
              <a:rPr lang="nl-BE" dirty="0"/>
              <a:t>verwijderen</a:t>
            </a:r>
          </a:p>
          <a:p>
            <a:r>
              <a:rPr lang="nl-BE" dirty="0"/>
              <a:t>bij input-velden</a:t>
            </a:r>
          </a:p>
        </p:txBody>
      </p:sp>
      <p:pic>
        <p:nvPicPr>
          <p:cNvPr id="1026" name="Picture 2" descr="Afbeeldingsresultaat voor sql injection">
            <a:extLst>
              <a:ext uri="{FF2B5EF4-FFF2-40B4-BE49-F238E27FC236}">
                <a16:creationId xmlns:a16="http://schemas.microsoft.com/office/drawing/2014/main" id="{A77FE51C-EC46-4DC0-9DA0-0C599D0F5E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7531" y="1825625"/>
            <a:ext cx="4287579" cy="2066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4364625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H - Tahoma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e2" id="{D06897D1-659C-423C-AFDF-A6173758640F}" vid="{5D4BF3E5-8A55-4240-A18F-7C406AB846F5}"/>
    </a:ext>
  </a:extLst>
</a:theme>
</file>

<file path=ppt/theme/theme2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02632_00018418_UCLL_PPT_Sjabloon</Template>
  <TotalTime>315</TotalTime>
  <Words>151</Words>
  <Application>Microsoft Office PowerPoint</Application>
  <PresentationFormat>Breedbeeld</PresentationFormat>
  <Paragraphs>56</Paragraphs>
  <Slides>14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4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14</vt:i4>
      </vt:variant>
    </vt:vector>
  </HeadingPairs>
  <TitlesOfParts>
    <vt:vector size="19" baseType="lpstr">
      <vt:lpstr>Arial</vt:lpstr>
      <vt:lpstr>Calibri</vt:lpstr>
      <vt:lpstr>Tahoma</vt:lpstr>
      <vt:lpstr>Wingdings</vt:lpstr>
      <vt:lpstr>Kantoorthema</vt:lpstr>
      <vt:lpstr>Web security</vt:lpstr>
      <vt:lpstr>Inhoud</vt:lpstr>
      <vt:lpstr>Security</vt:lpstr>
      <vt:lpstr>Inhoud</vt:lpstr>
      <vt:lpstr>Web security</vt:lpstr>
      <vt:lpstr>Web security</vt:lpstr>
      <vt:lpstr>XSS</vt:lpstr>
      <vt:lpstr>Voorbeeld</vt:lpstr>
      <vt:lpstr>SQL injection</vt:lpstr>
      <vt:lpstr>Voorbeeld</vt:lpstr>
      <vt:lpstr>Voorbeeld</vt:lpstr>
      <vt:lpstr>Directory traversal</vt:lpstr>
      <vt:lpstr>Public files</vt:lpstr>
      <vt:lpstr>PHP configuration file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Nancy</dc:creator>
  <cp:lastModifiedBy>Jana Mineur</cp:lastModifiedBy>
  <cp:revision>19</cp:revision>
  <dcterms:created xsi:type="dcterms:W3CDTF">2014-11-05T13:10:45Z</dcterms:created>
  <dcterms:modified xsi:type="dcterms:W3CDTF">2018-04-26T13:57:01Z</dcterms:modified>
</cp:coreProperties>
</file>